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3E0ADCCA-16B9-4C08-863F-C2FBB06D5AD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CECBD-4864-4429-813B-E089C6FAD28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AB105-FC03-467E-98E0-3AC34BFD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5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AB105-FC03-467E-98E0-3AC34BFD5A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6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E625185-938F-36EA-E382-D45365BCC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B27FCA8-704A-F80F-C037-16E6C49A8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1CB8B70-6243-B29D-565D-45F27DC6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251B6A3-E5D6-B3D2-63DC-1D2FA16E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DF71693-B436-A588-82A7-709FD49A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7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5F666A9-47C0-E1FF-4620-D61B63F1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95D88F9-F026-F708-8848-760241A98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4A59CBB-C70E-3CEC-5563-86F4E5CC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9B24403-500A-EB6B-F2B0-FCE67B3C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9EE6951-09E9-065B-71BB-8C9573C8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F51D01A-AE85-A6D0-7474-9535DB007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B4E9A42-6704-0D3E-F034-61728A3C4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32AF37A-4030-91BF-C08E-364F9A25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9CE6C86-8AED-B7A3-0A43-55DB616E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A3C5BAC-9D61-CB86-4642-D8FED2E4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E5F128-D5B2-F233-A6BF-9A2700DD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F8573AE-76D1-B53E-DD1C-290DE7E51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7ED1A2B-1517-D936-9633-C6AB9ACF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303C705-3FDF-9608-C9E8-8F814C83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18A4606-1B91-79B5-947B-1C59ACFB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9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42477F-FAEC-2777-703D-DABB00A3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3BE3C6-ACDA-6595-240E-F07C4071A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3235282-67FC-EBDC-3068-1D100674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02350EC-17E1-ADA1-C3A5-E75DDE2D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C96294-D7CE-0F50-B2F8-2F4D631C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9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A9C0FDC-4642-9FAE-D170-E0BC4F92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939E483-1080-FAC7-27CF-9253B4997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243104A-011A-3C94-7151-7D0B99039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BC1FC02-7F98-AA16-3E92-3B2683569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3D2539F-3BE3-1200-F718-9E9250FC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1F95632-4460-023F-0A56-5D7D8D85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6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61A22E9-0A4C-AEF1-5114-80476A51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1D5FDAD-2F38-5BFC-F381-74AFB0AD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C9C8B37-E07F-139E-8F04-5827E616B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6767C32A-0316-6248-8AD0-5ABC433F6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688B4301-E9CA-30A5-9695-25661F23C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E1BF0A68-2146-4699-7738-1BF95780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3B041A4-B1DF-E94E-D0AE-DF66868B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1306F22-351F-D923-6C58-FAB01448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35E658F-13C3-5E1A-34E9-05EE384E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40132A2-2475-E04C-92DC-75C10CBB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EBB9DC8-B374-84AF-4533-B47D707C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28516FD-4747-0A44-1234-0657DDFD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8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050A08DA-7393-ABD4-1AF1-A31A836F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65639A18-DE08-7353-10A2-1327E9EA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300123C-3ED9-A828-2600-7F005AB3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6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05D667-F383-B215-3ABA-E1D138B6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F7D02A7-A8EB-E44D-2719-964625C3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E479878-C6C7-09B9-F9FF-A6F53657F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D88B701-2A36-9431-EC4B-2980D017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6A87665-5CE6-FF36-FBDD-49B9FAE3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D1F2A02-3BC2-8E3E-7DF2-B2547C85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3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6B2E806-12FF-0F20-34A0-221E5518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1D116E2F-043C-4989-6D42-23295BF12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D8EE01A-D569-078D-2F31-ED2139008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A24DCC2-32E0-E3EE-78C0-4BE8C4D4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DF019D2-F5D4-FF6A-92BC-7951B754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46DBF7C-F1D4-59AA-0152-8AC9921C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5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2D045B1-8696-6BE1-227A-991AA00E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87F1D6D-1FBB-12F9-80DA-3BC8DA344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9B13748-CFA8-1B99-4186-958B09B10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FB6A-4CCB-45EB-8739-B9C4045D9F1E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C0AE0B0-3C1D-C893-BA30-E8236DFA6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DE49D65-576F-C8E8-119E-8AF805DC4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0800B-805B-43DE-8738-A6143D35F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2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28EA95-231C-5AC2-6A0E-6D8B60E62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204" y="264584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endParaRPr lang="en-US" b="1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2B6587A-1F9E-3D40-3697-13EA2AFB1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9204" y="5202238"/>
            <a:ext cx="9144000" cy="1655762"/>
          </a:xfrm>
        </p:spPr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1 – 8/15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00DBF3-F5FE-9F56-8DC8-C011FEB3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1" y="0"/>
            <a:ext cx="402158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2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7C1180-4C76-E271-45AF-2F7A9D17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r>
              <a:rPr lang="en-US" b="1" dirty="0"/>
              <a:t> </a:t>
            </a:r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cô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bạn</a:t>
            </a:r>
            <a:r>
              <a:rPr lang="en-US" b="1" dirty="0"/>
              <a:t> </a:t>
            </a:r>
            <a:r>
              <a:rPr lang="en-US" b="1" dirty="0" err="1"/>
              <a:t>biết</a:t>
            </a:r>
            <a:r>
              <a:rPr lang="en-US" b="1" dirty="0"/>
              <a:t> :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139D7AD-07E8-95FB-C12C-D1F5119EE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="1" dirty="0"/>
              <a:t>Hoạt động xã hội</a:t>
            </a:r>
            <a:r>
              <a:rPr lang="vi-VN" dirty="0"/>
              <a:t> là những hành động, công việc được thực hiện bởi cá nhân, nhóm hoặc tổ chức nhằm mục đích phục vụ, hỗ trợ hoặc cải thiện đời s</a:t>
            </a:r>
            <a:r>
              <a:rPr lang="en-US" dirty="0"/>
              <a:t>ố</a:t>
            </a:r>
            <a:r>
              <a:rPr lang="vi-VN" dirty="0" err="1"/>
              <a:t>ng</a:t>
            </a:r>
            <a:r>
              <a:rPr lang="vi-VN" dirty="0"/>
              <a:t> cộng đồng, xã hội.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minh</a:t>
            </a:r>
            <a:r>
              <a:rPr lang="en-US" b="1" dirty="0"/>
              <a:t> </a:t>
            </a:r>
            <a:r>
              <a:rPr lang="en-US" b="1" dirty="0" err="1"/>
              <a:t>họa</a:t>
            </a:r>
            <a:r>
              <a:rPr lang="en-US" b="1" dirty="0"/>
              <a:t> : </a:t>
            </a:r>
          </a:p>
        </p:txBody>
      </p:sp>
      <p:pic>
        <p:nvPicPr>
          <p:cNvPr id="2052" name="Picture 4" descr="Image result for hoạt động xã hội">
            <a:extLst>
              <a:ext uri="{FF2B5EF4-FFF2-40B4-BE49-F238E27FC236}">
                <a16:creationId xmlns:a16="http://schemas.microsoft.com/office/drawing/2014/main" id="{BCC43520-60DE-6BEE-E8D2-C95E8FC3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0" y="3542284"/>
            <a:ext cx="4829637" cy="30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oạt động xã hội là gì?">
            <a:extLst>
              <a:ext uri="{FF2B5EF4-FFF2-40B4-BE49-F238E27FC236}">
                <a16:creationId xmlns:a16="http://schemas.microsoft.com/office/drawing/2014/main" id="{31EDB979-7D35-F08B-90A1-9AB68791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01" y="3542284"/>
            <a:ext cx="5175682" cy="30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3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5F5506-0F25-48D3-57D1-6AF35A40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Chúng</a:t>
            </a:r>
            <a:r>
              <a:rPr lang="en-US" b="1" dirty="0"/>
              <a:t> ta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tâm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hoạt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xã</a:t>
            </a:r>
            <a:r>
              <a:rPr lang="en-US" b="1" dirty="0"/>
              <a:t> </a:t>
            </a:r>
            <a:r>
              <a:rPr lang="en-US" b="1" dirty="0" err="1"/>
              <a:t>hội</a:t>
            </a:r>
            <a:r>
              <a:rPr lang="en-US" b="1" dirty="0"/>
              <a:t> </a:t>
            </a:r>
            <a:r>
              <a:rPr lang="en-US" b="1" dirty="0" err="1"/>
              <a:t>vì</a:t>
            </a:r>
            <a:r>
              <a:rPr lang="en-US" b="1" dirty="0"/>
              <a:t> </a:t>
            </a:r>
            <a:r>
              <a:rPr lang="en-US" b="1" dirty="0" err="1"/>
              <a:t>những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do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đây</a:t>
            </a:r>
            <a:r>
              <a:rPr lang="en-US" b="1" dirty="0"/>
              <a:t>: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1FD8506-C77C-57CF-4475-2EDCA6285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.</a:t>
            </a:r>
          </a:p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thần</a:t>
            </a:r>
            <a:r>
              <a:rPr lang="en-US" dirty="0"/>
              <a:t> </a:t>
            </a:r>
            <a:r>
              <a:rPr lang="en-US" dirty="0" err="1"/>
              <a:t>đoàn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ái</a:t>
            </a:r>
            <a:r>
              <a:rPr lang="en-US" dirty="0"/>
              <a:t>.             *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*</a:t>
            </a:r>
          </a:p>
          <a:p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khích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bền</a:t>
            </a:r>
            <a:r>
              <a:rPr lang="en-US" dirty="0"/>
              <a:t> </a:t>
            </a:r>
            <a:r>
              <a:rPr lang="en-US" dirty="0" err="1"/>
              <a:t>vững</a:t>
            </a:r>
            <a:r>
              <a:rPr lang="en-US" dirty="0"/>
              <a:t>.</a:t>
            </a:r>
          </a:p>
          <a:p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.</a:t>
            </a:r>
          </a:p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  <a:p>
            <a:r>
              <a:rPr lang="en-US" dirty="0"/>
              <a:t>…(to be continued)</a:t>
            </a:r>
          </a:p>
        </p:txBody>
      </p:sp>
    </p:spTree>
    <p:extLst>
      <p:ext uri="{BB962C8B-B14F-4D97-AF65-F5344CB8AC3E}">
        <p14:creationId xmlns:p14="http://schemas.microsoft.com/office/powerpoint/2010/main" val="265428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5E8AFA-EE0F-5677-2673-B7A44955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Ý </a:t>
            </a:r>
            <a:r>
              <a:rPr lang="en-US" b="1" dirty="0" err="1"/>
              <a:t>nghĩa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cộng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r>
              <a:rPr lang="en-US" b="1" dirty="0"/>
              <a:t> :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A809F4E-DED7-D66E-6D7A-F1DC321DB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thiện</a:t>
            </a:r>
            <a:r>
              <a:rPr lang="en-US" sz="3200" dirty="0"/>
              <a:t> </a:t>
            </a:r>
            <a:r>
              <a:rPr lang="en-US" sz="3200" dirty="0" err="1"/>
              <a:t>đời</a:t>
            </a:r>
            <a:r>
              <a:rPr lang="en-US" sz="3200" dirty="0"/>
              <a:t> </a:t>
            </a:r>
            <a:r>
              <a:rPr lang="en-US" sz="3200" dirty="0" err="1"/>
              <a:t>sống</a:t>
            </a:r>
            <a:r>
              <a:rPr lang="en-US" sz="3200" dirty="0"/>
              <a:t> </a:t>
            </a:r>
            <a:r>
              <a:rPr lang="en-US" sz="3200" dirty="0" err="1"/>
              <a:t>cộng</a:t>
            </a:r>
            <a:r>
              <a:rPr lang="en-US" sz="3200" dirty="0"/>
              <a:t> </a:t>
            </a:r>
            <a:r>
              <a:rPr lang="en-US" sz="3200" dirty="0" err="1"/>
              <a:t>đồng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Tạo</a:t>
            </a:r>
            <a:r>
              <a:rPr lang="en-US" sz="3200" dirty="0"/>
              <a:t> </a:t>
            </a:r>
            <a:r>
              <a:rPr lang="en-US" sz="3200" dirty="0" err="1"/>
              <a:t>ra</a:t>
            </a:r>
            <a:r>
              <a:rPr lang="en-US" sz="3200" dirty="0"/>
              <a:t> </a:t>
            </a:r>
            <a:r>
              <a:rPr lang="en-US" sz="3200" dirty="0" err="1"/>
              <a:t>tinh</a:t>
            </a:r>
            <a:r>
              <a:rPr lang="en-US" sz="3200" dirty="0"/>
              <a:t> </a:t>
            </a:r>
            <a:r>
              <a:rPr lang="en-US" sz="3200" dirty="0" err="1"/>
              <a:t>thần</a:t>
            </a:r>
            <a:r>
              <a:rPr lang="en-US" sz="3200" dirty="0"/>
              <a:t> </a:t>
            </a:r>
            <a:r>
              <a:rPr lang="en-US" sz="3200" dirty="0" err="1"/>
              <a:t>đoàn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Khuyến</a:t>
            </a:r>
            <a:r>
              <a:rPr lang="en-US" sz="3200" dirty="0"/>
              <a:t> </a:t>
            </a:r>
            <a:r>
              <a:rPr lang="en-US" sz="3200" dirty="0" err="1"/>
              <a:t>khích</a:t>
            </a:r>
            <a:r>
              <a:rPr lang="en-US" sz="3200" dirty="0"/>
              <a:t> </a:t>
            </a:r>
            <a:r>
              <a:rPr lang="en-US" sz="3200" dirty="0" err="1"/>
              <a:t>phát</a:t>
            </a:r>
            <a:r>
              <a:rPr lang="en-US" sz="3200" dirty="0"/>
              <a:t> </a:t>
            </a:r>
            <a:r>
              <a:rPr lang="en-US" sz="3200" dirty="0" err="1"/>
              <a:t>triển</a:t>
            </a:r>
            <a:r>
              <a:rPr lang="en-US" sz="3200" dirty="0"/>
              <a:t> </a:t>
            </a:r>
            <a:r>
              <a:rPr lang="en-US" sz="3200" dirty="0" err="1"/>
              <a:t>bền</a:t>
            </a:r>
            <a:r>
              <a:rPr lang="en-US" sz="3200" dirty="0"/>
              <a:t> </a:t>
            </a:r>
            <a:r>
              <a:rPr lang="en-US" sz="3200" dirty="0" err="1"/>
              <a:t>vững</a:t>
            </a:r>
            <a:r>
              <a:rPr lang="en-US" sz="3200" dirty="0"/>
              <a:t>.</a:t>
            </a:r>
          </a:p>
          <a:p>
            <a:r>
              <a:rPr lang="en-US" sz="3200" dirty="0"/>
              <a:t>…(to be continued)</a:t>
            </a:r>
          </a:p>
        </p:txBody>
      </p:sp>
      <p:pic>
        <p:nvPicPr>
          <p:cNvPr id="4098" name="Picture 2" descr="Ý nghĩa của hoạt động xã hội đối với cộng đồng và bản thân lớp 8 (6 Mẫu ...">
            <a:extLst>
              <a:ext uri="{FF2B5EF4-FFF2-40B4-BE49-F238E27FC236}">
                <a16:creationId xmlns:a16="http://schemas.microsoft.com/office/drawing/2014/main" id="{98E3C93B-9426-14FE-DC2D-0D03DD59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1325964"/>
            <a:ext cx="39147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48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BB8CFD3-57C5-44B6-D639-84EA33B6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Ý </a:t>
            </a:r>
            <a:r>
              <a:rPr lang="en-US" b="1" dirty="0" err="1"/>
              <a:t>nghĩa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thân</a:t>
            </a:r>
            <a:r>
              <a:rPr lang="en-US" b="1" dirty="0"/>
              <a:t> :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EDF38F6-4109-939A-BE02-5203FD7AF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.</a:t>
            </a:r>
          </a:p>
          <a:p>
            <a:r>
              <a:rPr lang="en-US" dirty="0"/>
              <a:t>Gia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tin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hạnh</a:t>
            </a:r>
            <a:r>
              <a:rPr lang="en-US" dirty="0"/>
              <a:t> </a:t>
            </a:r>
            <a:r>
              <a:rPr lang="en-US" dirty="0" err="1"/>
              <a:t>phúc</a:t>
            </a:r>
            <a:r>
              <a:rPr lang="en-US" dirty="0"/>
              <a:t>.</a:t>
            </a:r>
          </a:p>
          <a:p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tầm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.</a:t>
            </a:r>
          </a:p>
          <a:p>
            <a:r>
              <a:rPr lang="en-US" dirty="0"/>
              <a:t>…(to be continued)</a:t>
            </a:r>
          </a:p>
          <a:p>
            <a:endParaRPr lang="en-US" dirty="0"/>
          </a:p>
        </p:txBody>
      </p:sp>
      <p:pic>
        <p:nvPicPr>
          <p:cNvPr id="5122" name="Picture 2" descr="Top 20 Lý do bạn nên tham gia các hoạt động tình nguyện - toplist.vn">
            <a:extLst>
              <a:ext uri="{FF2B5EF4-FFF2-40B4-BE49-F238E27FC236}">
                <a16:creationId xmlns:a16="http://schemas.microsoft.com/office/drawing/2014/main" id="{57CAF533-27D9-6801-3D60-C9FD01E2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655" y="1325593"/>
            <a:ext cx="5369511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7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F5F9B74-4A91-9687-08F9-2623098A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 </a:t>
            </a:r>
            <a:r>
              <a:rPr lang="en-US" b="1" dirty="0" err="1"/>
              <a:t>cụ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: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53769A8-704B-EE23-BE88-5C1D9465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Hoạt động tình nguyện giúp đỡ </a:t>
            </a:r>
            <a:r>
              <a:rPr lang="en-US" dirty="0"/>
              <a:t>                                                      </a:t>
            </a:r>
            <a:r>
              <a:rPr lang="vi-VN" dirty="0"/>
              <a:t>người nghèo</a:t>
            </a:r>
            <a:r>
              <a:rPr lang="en-US" dirty="0"/>
              <a:t>.</a:t>
            </a:r>
          </a:p>
          <a:p>
            <a:r>
              <a:rPr lang="vi-VN" dirty="0"/>
              <a:t>Các chiến dịch bảo vệ môi trường</a:t>
            </a:r>
            <a:r>
              <a:rPr lang="en-US" dirty="0"/>
              <a:t>.</a:t>
            </a:r>
          </a:p>
          <a:p>
            <a:r>
              <a:rPr lang="vi-VN" dirty="0"/>
              <a:t>Chương trình hỗ trợ giáo dục</a:t>
            </a:r>
            <a:r>
              <a:rPr lang="en-US" dirty="0"/>
              <a:t>.</a:t>
            </a:r>
          </a:p>
          <a:p>
            <a:r>
              <a:rPr lang="en-US" dirty="0"/>
              <a:t>…(to be continued)</a:t>
            </a:r>
          </a:p>
        </p:txBody>
      </p:sp>
      <p:pic>
        <p:nvPicPr>
          <p:cNvPr id="6146" name="Picture 2" descr="Image result for Ảnh các hoạt động tình nguyện Như Phát cơm cho người nghèo làm sạch công viên Lớp học tình nguyện. Size: 151 x 104. Source: hoandesign.vn">
            <a:extLst>
              <a:ext uri="{FF2B5EF4-FFF2-40B4-BE49-F238E27FC236}">
                <a16:creationId xmlns:a16="http://schemas.microsoft.com/office/drawing/2014/main" id="{B854EF4E-09EA-4341-8549-6178B2BB1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99" y="241223"/>
            <a:ext cx="4394447" cy="289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Ảnh các hoạt động tình nguyện Như Phát cơm cho người nghèo làm sạch công viên Lớp học tình nguyện. Size: 157 x 104. Source: baobariavungtau.com.vn">
            <a:extLst>
              <a:ext uri="{FF2B5EF4-FFF2-40B4-BE49-F238E27FC236}">
                <a16:creationId xmlns:a16="http://schemas.microsoft.com/office/drawing/2014/main" id="{FA284CF6-D73E-0839-F210-E5515CE7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099" y="3429000"/>
            <a:ext cx="4394447" cy="299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3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1CD2216-EED4-E9A2-1AFA-28A4E4B1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Lợi</a:t>
            </a:r>
            <a:r>
              <a:rPr lang="en-US" b="1" dirty="0"/>
              <a:t> </a:t>
            </a:r>
            <a:r>
              <a:rPr lang="en-US" b="1" dirty="0" err="1"/>
              <a:t>ích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hoạt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xã</a:t>
            </a:r>
            <a:r>
              <a:rPr lang="en-US" b="1" dirty="0"/>
              <a:t> </a:t>
            </a:r>
            <a:r>
              <a:rPr lang="en-US" b="1" dirty="0" err="1"/>
              <a:t>hội</a:t>
            </a:r>
            <a:r>
              <a:rPr lang="en-US" b="1" dirty="0"/>
              <a:t> :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E11DCC-436F-F31B-8BE1-5B7DAC924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74" y="1594805"/>
            <a:ext cx="10515600" cy="4351338"/>
          </a:xfrm>
        </p:spPr>
        <p:txBody>
          <a:bodyPr/>
          <a:lstStyle/>
          <a:p>
            <a:r>
              <a:rPr lang="en-US" dirty="0" err="1"/>
              <a:t>Rèn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.</a:t>
            </a:r>
          </a:p>
          <a:p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, </a:t>
            </a:r>
            <a:r>
              <a:rPr lang="en-US" dirty="0" err="1"/>
              <a:t>lãnh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,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.</a:t>
            </a:r>
          </a:p>
          <a:p>
            <a:r>
              <a:rPr lang="vi-VN" dirty="0"/>
              <a:t>Mang lại niềm vui, sự thỏa mãn</a:t>
            </a:r>
            <a:r>
              <a:rPr lang="en-US" dirty="0"/>
              <a:t>                                                                  </a:t>
            </a:r>
            <a:r>
              <a:rPr lang="vi-VN" dirty="0"/>
              <a:t> khi giúp đỡ người khác.</a:t>
            </a:r>
            <a:endParaRPr lang="en-US" dirty="0"/>
          </a:p>
          <a:p>
            <a:r>
              <a:rPr lang="en-US" dirty="0"/>
              <a:t>…(to be continued)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1" name="Picture 3" descr="Hơn 360.000 lượt bạn trẻ tham gia các chương trình, chiến dịch tình ...">
            <a:extLst>
              <a:ext uri="{FF2B5EF4-FFF2-40B4-BE49-F238E27FC236}">
                <a16:creationId xmlns:a16="http://schemas.microsoft.com/office/drawing/2014/main" id="{73790C08-255C-CFD9-3DA4-74C1092AE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588" y="2582508"/>
            <a:ext cx="5865550" cy="391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42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E5E684-9CF1-4DA6-E277-D47313EB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luận</a:t>
            </a:r>
            <a:r>
              <a:rPr lang="en-US" b="1" dirty="0"/>
              <a:t> :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5A4489A-4DFE-23A7-9B8E-AD99188DE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5587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                                                                                                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                                                                                  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ta.</a:t>
            </a:r>
          </a:p>
          <a:p>
            <a:r>
              <a:rPr lang="vi-VN" dirty="0"/>
              <a:t>Mỗi người trong chúng ta nên </a:t>
            </a:r>
            <a:r>
              <a:rPr lang="en-US" dirty="0"/>
              <a:t>                                                                                            </a:t>
            </a:r>
            <a:r>
              <a:rPr lang="vi-VN" dirty="0"/>
              <a:t>tích cực tham gia các hoạt động </a:t>
            </a:r>
            <a:r>
              <a:rPr lang="en-US" dirty="0"/>
              <a:t>                                                                           </a:t>
            </a:r>
            <a:r>
              <a:rPr lang="vi-VN" dirty="0"/>
              <a:t>xã hội để đóng góp cho cộng</a:t>
            </a:r>
            <a:r>
              <a:rPr lang="en-US" dirty="0"/>
              <a:t>                                                                            </a:t>
            </a:r>
            <a:r>
              <a:rPr lang="vi-VN" dirty="0"/>
              <a:t> đồng và phát triển bản thân.</a:t>
            </a:r>
            <a:endParaRPr lang="en-US" dirty="0"/>
          </a:p>
        </p:txBody>
      </p:sp>
      <p:pic>
        <p:nvPicPr>
          <p:cNvPr id="8194" name="Picture 2" descr="Top 5 bài trình bày ý kiến về những hoạt động thiện nguyện vì cộng đồng ...">
            <a:extLst>
              <a:ext uri="{FF2B5EF4-FFF2-40B4-BE49-F238E27FC236}">
                <a16:creationId xmlns:a16="http://schemas.microsoft.com/office/drawing/2014/main" id="{70B6359B-FA6A-F69F-0A5C-DA6CAA65A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995" y="365125"/>
            <a:ext cx="5987671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6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CC409CC7-063A-3DBE-7475-8F326CF72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04" y="457200"/>
            <a:ext cx="4097322" cy="1600200"/>
          </a:xfrm>
        </p:spPr>
        <p:txBody>
          <a:bodyPr/>
          <a:lstStyle/>
          <a:p>
            <a:pPr algn="ctr"/>
            <a:r>
              <a:rPr lang="en-US" b="1" dirty="0" err="1"/>
              <a:t>Cảm</a:t>
            </a:r>
            <a:r>
              <a:rPr lang="en-US" b="1" dirty="0"/>
              <a:t> </a:t>
            </a:r>
            <a:r>
              <a:rPr lang="en-US" b="1" dirty="0" err="1"/>
              <a:t>ơn</a:t>
            </a:r>
            <a:r>
              <a:rPr lang="en-US" b="1" dirty="0"/>
              <a:t> </a:t>
            </a:r>
            <a:r>
              <a:rPr lang="en-US" b="1" dirty="0" err="1"/>
              <a:t>cô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bạn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lắng</a:t>
            </a:r>
            <a:r>
              <a:rPr lang="en-US" b="1" dirty="0"/>
              <a:t> </a:t>
            </a:r>
            <a:r>
              <a:rPr lang="en-US" b="1" dirty="0" err="1"/>
              <a:t>nghe</a:t>
            </a:r>
            <a:r>
              <a:rPr lang="en-US" b="1" dirty="0"/>
              <a:t> </a:t>
            </a:r>
            <a:r>
              <a:rPr lang="en-US" b="1" dirty="0" err="1"/>
              <a:t>bài</a:t>
            </a:r>
            <a:r>
              <a:rPr lang="en-US" b="1" dirty="0"/>
              <a:t> </a:t>
            </a:r>
            <a:r>
              <a:rPr lang="en-US" b="1" dirty="0" err="1"/>
              <a:t>thuyết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tổ</a:t>
            </a:r>
            <a:r>
              <a:rPr lang="en-US" b="1" dirty="0"/>
              <a:t> 1</a:t>
            </a:r>
          </a:p>
        </p:txBody>
      </p:sp>
      <p:sp>
        <p:nvSpPr>
          <p:cNvPr id="5" name="Chỗ dành sẵn cho Hình ảnh 4">
            <a:extLst>
              <a:ext uri="{FF2B5EF4-FFF2-40B4-BE49-F238E27FC236}">
                <a16:creationId xmlns:a16="http://schemas.microsoft.com/office/drawing/2014/main" id="{C45627CC-2C8F-E7BB-4CFF-D05819FB232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Chỗ dành sẵn cho Văn bản 5">
            <a:extLst>
              <a:ext uri="{FF2B5EF4-FFF2-40B4-BE49-F238E27FC236}">
                <a16:creationId xmlns:a16="http://schemas.microsoft.com/office/drawing/2014/main" id="{82D50AF4-3E9C-517F-6CDC-2EB5445F7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421" y="3321188"/>
            <a:ext cx="3932237" cy="253986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Sau </a:t>
            </a:r>
            <a:r>
              <a:rPr lang="en-US" sz="3200" dirty="0" err="1"/>
              <a:t>đây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đôi</a:t>
            </a:r>
            <a:r>
              <a:rPr lang="en-US" sz="3200" dirty="0"/>
              <a:t> </a:t>
            </a:r>
            <a:r>
              <a:rPr lang="en-US" sz="3200" dirty="0" err="1"/>
              <a:t>lời</a:t>
            </a:r>
            <a:r>
              <a:rPr lang="en-US" sz="3200" dirty="0"/>
              <a:t> </a:t>
            </a:r>
            <a:r>
              <a:rPr lang="en-US" sz="3200" dirty="0" err="1"/>
              <a:t>Tổ</a:t>
            </a:r>
            <a:r>
              <a:rPr lang="en-US" sz="3200" dirty="0"/>
              <a:t> 1 </a:t>
            </a:r>
            <a:r>
              <a:rPr lang="en-US" sz="3200" dirty="0" err="1"/>
              <a:t>muốn</a:t>
            </a:r>
            <a:r>
              <a:rPr lang="en-US" sz="3200" dirty="0"/>
              <a:t> </a:t>
            </a:r>
            <a:r>
              <a:rPr lang="en-US" sz="3200" dirty="0" err="1"/>
              <a:t>gửi</a:t>
            </a:r>
            <a:r>
              <a:rPr lang="en-US" sz="3200" dirty="0"/>
              <a:t> </a:t>
            </a:r>
            <a:r>
              <a:rPr lang="en-US" sz="3200" dirty="0" err="1"/>
              <a:t>đến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bạn</a:t>
            </a:r>
            <a:r>
              <a:rPr lang="en-US" sz="3200" dirty="0"/>
              <a:t> </a:t>
            </a:r>
            <a:r>
              <a:rPr lang="en-US" sz="3200" dirty="0" err="1"/>
              <a:t>muốn</a:t>
            </a:r>
            <a:r>
              <a:rPr lang="en-US" sz="3200" dirty="0"/>
              <a:t> </a:t>
            </a:r>
            <a:r>
              <a:rPr lang="en-US" sz="3200" dirty="0" err="1"/>
              <a:t>nhận</a:t>
            </a:r>
            <a:r>
              <a:rPr lang="en-US" sz="3200" dirty="0"/>
              <a:t> </a:t>
            </a:r>
            <a:r>
              <a:rPr lang="en-US" sz="3200" dirty="0" err="1"/>
              <a:t>xét</a:t>
            </a:r>
            <a:r>
              <a:rPr lang="en-US" sz="3200" dirty="0"/>
              <a:t> ạ</a:t>
            </a:r>
          </a:p>
        </p:txBody>
      </p:sp>
      <p:pic>
        <p:nvPicPr>
          <p:cNvPr id="7" name="Untitled-video-Made-with-Clipchamp">
            <a:hlinkClick r:id="" action="ppaction://media"/>
            <a:extLst>
              <a:ext uri="{FF2B5EF4-FFF2-40B4-BE49-F238E27FC236}">
                <a16:creationId xmlns:a16="http://schemas.microsoft.com/office/drawing/2014/main" id="{C5E553E5-ED2A-44E3-639D-C3BEEC8B6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-4763"/>
            <a:ext cx="700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381</Words>
  <Application>Microsoft Office PowerPoint</Application>
  <PresentationFormat>Màn hình rộng</PresentationFormat>
  <Paragraphs>38</Paragraphs>
  <Slides>9</Slides>
  <Notes>1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Chủ đề Office</vt:lpstr>
      <vt:lpstr>Ý nghĩa của hoạt động xã hội đối với cộng đồng và bản thân</vt:lpstr>
      <vt:lpstr>Giới thiệu sơ sơ cho cô và các bạn biết :</vt:lpstr>
      <vt:lpstr>Chúng ta cần quan tâm đến hoạt động xã hội vì những lý do sau đây:</vt:lpstr>
      <vt:lpstr>Ý nghĩa đối với cộng đồng :</vt:lpstr>
      <vt:lpstr>Ý nghĩa đối với bản thân :</vt:lpstr>
      <vt:lpstr>Ví dụ cụ thể :</vt:lpstr>
      <vt:lpstr>Lợi ích cá nhân từ hoạt động xã hội :</vt:lpstr>
      <vt:lpstr>Kết luận :</vt:lpstr>
      <vt:lpstr>Cảm ơn cô và các bạn đã lắng nghe bài thuyết trình của tổ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Tỷ Đặng Văn</dc:creator>
  <cp:lastModifiedBy>Tỷ Đặng Văn</cp:lastModifiedBy>
  <cp:revision>1</cp:revision>
  <dcterms:created xsi:type="dcterms:W3CDTF">2024-12-07T01:35:04Z</dcterms:created>
  <dcterms:modified xsi:type="dcterms:W3CDTF">2024-12-07T02:12:37Z</dcterms:modified>
</cp:coreProperties>
</file>